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7"/>
  </p:notesMasterIdLst>
  <p:sldIdLst>
    <p:sldId id="256" r:id="rId2"/>
    <p:sldId id="285" r:id="rId3"/>
    <p:sldId id="284" r:id="rId4"/>
    <p:sldId id="286" r:id="rId5"/>
    <p:sldId id="287" r:id="rId6"/>
    <p:sldId id="288" r:id="rId7"/>
    <p:sldId id="258" r:id="rId8"/>
    <p:sldId id="261" r:id="rId9"/>
    <p:sldId id="260" r:id="rId10"/>
    <p:sldId id="262" r:id="rId11"/>
    <p:sldId id="276" r:id="rId12"/>
    <p:sldId id="263" r:id="rId13"/>
    <p:sldId id="264" r:id="rId14"/>
    <p:sldId id="265" r:id="rId15"/>
    <p:sldId id="266" r:id="rId16"/>
    <p:sldId id="267" r:id="rId17"/>
    <p:sldId id="269" r:id="rId18"/>
    <p:sldId id="270" r:id="rId19"/>
    <p:sldId id="272" r:id="rId20"/>
    <p:sldId id="271" r:id="rId21"/>
    <p:sldId id="268" r:id="rId22"/>
    <p:sldId id="273" r:id="rId23"/>
    <p:sldId id="274" r:id="rId24"/>
    <p:sldId id="275" r:id="rId25"/>
    <p:sldId id="277" r:id="rId26"/>
    <p:sldId id="278" r:id="rId27"/>
    <p:sldId id="279" r:id="rId28"/>
    <p:sldId id="280" r:id="rId29"/>
    <p:sldId id="281" r:id="rId30"/>
    <p:sldId id="259" r:id="rId31"/>
    <p:sldId id="283" r:id="rId32"/>
    <p:sldId id="289" r:id="rId33"/>
    <p:sldId id="282" r:id="rId34"/>
    <p:sldId id="257" r:id="rId35"/>
    <p:sldId id="290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23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2.png>
</file>

<file path=ppt/media/image21.png>
</file>

<file path=ppt/media/image24.png>
</file>

<file path=ppt/media/image25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EB938-18D4-9247-9F15-E5DE0F9E3714}" type="datetimeFigureOut">
              <a:rPr lang="en-US" smtClean="0"/>
              <a:t>1/25/19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094781-E94E-0747-AF16-0A89280C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73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actually happened last week!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94781-E94E-0747-AF16-0A89280CDEF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05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actually happened last week!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94781-E94E-0747-AF16-0A89280CDEF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08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tudio/rstudio-conf/tree/master/2019" TargetMode="External"/><Relationship Id="rId2" Type="http://schemas.openxmlformats.org/officeDocument/2006/relationships/hyperlink" Target="https://resources.rstudio.com/rstudio-conf-2019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6E681-C522-3843-8F60-9FBAA548BB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Practical intro to </a:t>
            </a:r>
            <a:r>
              <a:rPr lang="en-US" dirty="0" err="1"/>
              <a:t>SHIny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6F3416-1284-1240-A558-0780CA536B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And other lessons from RSTUDIO::</a:t>
            </a:r>
            <a:r>
              <a:rPr lang="en-US" dirty="0" err="1"/>
              <a:t>conf</a:t>
            </a:r>
            <a:r>
              <a:rPr lang="en-US" dirty="0"/>
              <a:t> 2019</a:t>
            </a:r>
          </a:p>
          <a:p>
            <a:endParaRPr lang="en-US" dirty="0"/>
          </a:p>
          <a:p>
            <a:r>
              <a:rPr lang="en-US" dirty="0"/>
              <a:t>Clara Oromendia – Computing Club 1/31/2019</a:t>
            </a:r>
          </a:p>
        </p:txBody>
      </p:sp>
    </p:spTree>
    <p:extLst>
      <p:ext uri="{BB962C8B-B14F-4D97-AF65-F5344CB8AC3E}">
        <p14:creationId xmlns:p14="http://schemas.microsoft.com/office/powerpoint/2010/main" val="1962118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2A832-2010-8245-8155-6C98474D2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0: Built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8736C-41AC-8F4A-86E5-16F28F8C2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en-US" dirty="0" err="1"/>
              <a:t>Rstudio</a:t>
            </a:r>
            <a:r>
              <a:rPr lang="en-US" dirty="0"/>
              <a:t> has a (boring) shiny template</a:t>
            </a:r>
          </a:p>
          <a:p>
            <a:pPr lvl="1"/>
            <a:r>
              <a:rPr lang="en-US" dirty="0"/>
              <a:t>New File - &gt; Shiny Web App</a:t>
            </a:r>
          </a:p>
          <a:p>
            <a:pPr lvl="1"/>
            <a:endParaRPr lang="en-US" dirty="0"/>
          </a:p>
          <a:p>
            <a:r>
              <a:rPr lang="en-US" dirty="0"/>
              <a:t>App separated into </a:t>
            </a:r>
            <a:r>
              <a:rPr lang="en-US" u="sng" dirty="0"/>
              <a:t>UI</a:t>
            </a:r>
            <a:r>
              <a:rPr lang="en-US" dirty="0"/>
              <a:t> and </a:t>
            </a:r>
            <a:r>
              <a:rPr lang="en-US" u="sng" dirty="0"/>
              <a:t>Server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78C282-8B6C-0948-8534-CAAF93AE11D5}"/>
              </a:ext>
            </a:extLst>
          </p:cNvPr>
          <p:cNvSpPr txBox="1"/>
          <p:nvPr/>
        </p:nvSpPr>
        <p:spPr>
          <a:xfrm>
            <a:off x="9919144" y="5305585"/>
            <a:ext cx="13190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bg2"/>
                </a:solidFill>
              </a:rPr>
              <a:t>print(Y)</a:t>
            </a:r>
          </a:p>
        </p:txBody>
      </p:sp>
    </p:spTree>
    <p:extLst>
      <p:ext uri="{BB962C8B-B14F-4D97-AF65-F5344CB8AC3E}">
        <p14:creationId xmlns:p14="http://schemas.microsoft.com/office/powerpoint/2010/main" val="1347633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2A832-2010-8245-8155-6C98474D2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0b: Movies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8736C-41AC-8F4A-86E5-16F28F8C2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en-US" dirty="0"/>
              <a:t>Navigate to folder </a:t>
            </a:r>
            <a:r>
              <a:rPr lang="en-US" i="1" dirty="0"/>
              <a:t>app0b_movies </a:t>
            </a:r>
            <a:r>
              <a:rPr lang="en-US" dirty="0"/>
              <a:t>and open </a:t>
            </a:r>
            <a:r>
              <a:rPr lang="en-US" i="1" dirty="0" err="1"/>
              <a:t>app.r</a:t>
            </a:r>
            <a:endParaRPr lang="en-US" i="1" dirty="0"/>
          </a:p>
          <a:p>
            <a:pPr lvl="1"/>
            <a:r>
              <a:rPr lang="en-US" dirty="0"/>
              <a:t>Green play button will appear – press to launch!</a:t>
            </a:r>
          </a:p>
          <a:p>
            <a:r>
              <a:rPr lang="en-US" dirty="0"/>
              <a:t>App separated into </a:t>
            </a:r>
            <a:r>
              <a:rPr lang="en-US" u="sng" dirty="0"/>
              <a:t>UI</a:t>
            </a:r>
            <a:r>
              <a:rPr lang="en-US" dirty="0"/>
              <a:t> and </a:t>
            </a:r>
            <a:r>
              <a:rPr lang="en-US" u="sng" dirty="0"/>
              <a:t>Server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91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9D30F3E-C873-A048-92CB-25AD59D76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192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C64610-A705-A64A-A862-B63181FF1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93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3825A8-35F8-D64F-A9C0-9BBCE75F8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821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BB38FE-1D1B-7A44-8D5A-E46830B50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573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41B611-D514-3341-B284-FB079D2A0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9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6177A1-5AEF-784A-906A-D341E4EAC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19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5CD388-F7D7-4947-86DB-08999A099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252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9F6F01-8891-CC4F-A5AB-0BEE2BD93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04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9AEC-E375-0940-B610-2E961AC18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from </a:t>
            </a:r>
            <a:r>
              <a:rPr lang="en-US" dirty="0" err="1"/>
              <a:t>Rstudio</a:t>
            </a:r>
            <a:r>
              <a:rPr lang="en-US" dirty="0"/>
              <a:t>::</a:t>
            </a:r>
            <a:r>
              <a:rPr lang="en-US" dirty="0" err="1"/>
              <a:t>Conf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991D0-FF66-174A-9C35-CF6A53328C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lectures : </a:t>
            </a:r>
            <a:r>
              <a:rPr lang="en-US" dirty="0">
                <a:hlinkClick r:id="rId2"/>
              </a:rPr>
              <a:t>https://resources.rstudio.com/rstudio-conf-2019</a:t>
            </a:r>
            <a:endParaRPr lang="en-US" dirty="0"/>
          </a:p>
          <a:p>
            <a:r>
              <a:rPr lang="en-US" dirty="0"/>
              <a:t>Workshop materials: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rstudio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rstudio-conf</a:t>
            </a:r>
            <a:r>
              <a:rPr lang="en-US" dirty="0">
                <a:hlinkClick r:id="rId3"/>
              </a:rPr>
              <a:t>/tree/master/2019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6309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309073-8023-EF44-A58C-E1EE0556D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D0C4C5-0477-C049-AB41-1E1F499CC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271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8128F1-461D-2345-9DB5-AD340F47A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739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8283D5-8AFD-B442-890C-CEA218CD8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141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D5F3F7-1EC7-F545-88DD-CA05FEDFD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82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5AA05F-A41C-7D44-884C-0B6B07D23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46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1E5BF-2FF4-9F46-95CE-BE9B7028B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1: Plot My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36EFC-6544-9C46-BB65-FB9DFFEBB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what it can be used for</a:t>
            </a:r>
          </a:p>
          <a:p>
            <a:r>
              <a:rPr lang="en-US" i="1" dirty="0"/>
              <a:t>Plot changes depending on the type of variable</a:t>
            </a:r>
          </a:p>
          <a:p>
            <a:r>
              <a:rPr lang="en-US" i="1" dirty="0"/>
              <a:t>Quick way to look at the data, QC, plan analysis</a:t>
            </a:r>
          </a:p>
          <a:p>
            <a:r>
              <a:rPr lang="en-US" i="1" dirty="0"/>
              <a:t>Not p-hacking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1227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1E5BF-2FF4-9F46-95CE-BE9B7028B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2: Plot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36EFC-6544-9C46-BB65-FB9DFFEBB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Upload CSV </a:t>
            </a:r>
          </a:p>
          <a:p>
            <a:pPr lvl="1"/>
            <a:r>
              <a:rPr lang="en-US" i="1" dirty="0"/>
              <a:t>Could be the one in the folder, or any on your computer</a:t>
            </a:r>
          </a:p>
          <a:p>
            <a:r>
              <a:rPr lang="en-US" dirty="0"/>
              <a:t>Explore!</a:t>
            </a:r>
          </a:p>
        </p:txBody>
      </p:sp>
    </p:spTree>
    <p:extLst>
      <p:ext uri="{BB962C8B-B14F-4D97-AF65-F5344CB8AC3E}">
        <p14:creationId xmlns:p14="http://schemas.microsoft.com/office/powerpoint/2010/main" val="16716143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1E5BF-2FF4-9F46-95CE-BE9B7028B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3: Plot and see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36EFC-6544-9C46-BB65-FB9DFFEBB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Grow the app bit by bit</a:t>
            </a:r>
          </a:p>
          <a:p>
            <a:r>
              <a:rPr lang="en-US" dirty="0"/>
              <a:t>UI changed to tabs </a:t>
            </a:r>
          </a:p>
          <a:p>
            <a:endParaRPr lang="en-US" dirty="0"/>
          </a:p>
          <a:p>
            <a:r>
              <a:rPr lang="en-US" dirty="0"/>
              <a:t>Try it out:</a:t>
            </a:r>
          </a:p>
          <a:p>
            <a:pPr marL="457200" lvl="1" indent="0">
              <a:buNone/>
            </a:pPr>
            <a:r>
              <a:rPr lang="en-US" dirty="0"/>
              <a:t>Use </a:t>
            </a:r>
            <a:r>
              <a:rPr lang="en-US" dirty="0" err="1"/>
              <a:t>renderTable</a:t>
            </a:r>
            <a:r>
              <a:rPr lang="en-US" dirty="0"/>
              <a:t>() and </a:t>
            </a:r>
            <a:r>
              <a:rPr lang="en-US" dirty="0" err="1"/>
              <a:t>tableOutput</a:t>
            </a:r>
            <a:r>
              <a:rPr lang="en-US" dirty="0"/>
              <a:t>() to display the dataset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Solution found in: </a:t>
            </a:r>
            <a:r>
              <a:rPr lang="en-US" i="1" dirty="0"/>
              <a:t>app3_plotAndSeeYourData_soltn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9190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1E5BF-2FF4-9F46-95CE-BE9B7028B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3: Plot and see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36EFC-6544-9C46-BB65-FB9DFFEBB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# UI</a:t>
            </a:r>
          </a:p>
          <a:p>
            <a:pPr marL="0" indent="0">
              <a:buNone/>
            </a:pPr>
            <a:r>
              <a:rPr lang="en-US" dirty="0" err="1"/>
              <a:t>tabPanel</a:t>
            </a:r>
            <a:r>
              <a:rPr lang="en-US" dirty="0"/>
              <a:t>("Full Data - Normal",</a:t>
            </a:r>
          </a:p>
          <a:p>
            <a:pPr marL="0" indent="0">
              <a:buNone/>
            </a:pPr>
            <a:r>
              <a:rPr lang="en-US" dirty="0"/>
              <a:t>              </a:t>
            </a:r>
            <a:r>
              <a:rPr lang="en-US" dirty="0" err="1"/>
              <a:t>tableOutput</a:t>
            </a:r>
            <a:r>
              <a:rPr lang="en-US" dirty="0"/>
              <a:t>("</a:t>
            </a:r>
            <a:r>
              <a:rPr lang="en-US" dirty="0" err="1"/>
              <a:t>data_raw</a:t>
            </a:r>
            <a:r>
              <a:rPr lang="en-US" dirty="0"/>
              <a:t>")),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Server</a:t>
            </a:r>
          </a:p>
          <a:p>
            <a:pPr marL="0" indent="0">
              <a:buNone/>
            </a:pPr>
            <a:r>
              <a:rPr lang="en-US" dirty="0" err="1"/>
              <a:t>output$data_raw</a:t>
            </a:r>
            <a:r>
              <a:rPr lang="en-US" dirty="0"/>
              <a:t> &lt;- </a:t>
            </a:r>
            <a:r>
              <a:rPr lang="en-US" dirty="0" err="1"/>
              <a:t>renderTable</a:t>
            </a:r>
            <a:r>
              <a:rPr lang="en-US" dirty="0"/>
              <a:t>(</a:t>
            </a:r>
            <a:r>
              <a:rPr lang="en-US" dirty="0" err="1"/>
              <a:t>dat</a:t>
            </a:r>
            <a:r>
              <a:rPr lang="en-US" dirty="0"/>
              <a:t>())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8307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1E5BF-2FF4-9F46-95CE-BE9B7028B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4: Play with themes in CEDAR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6C5746-06FA-7840-BB7F-A78714E308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0010" y="1712334"/>
            <a:ext cx="8724211" cy="5005407"/>
          </a:xfrm>
        </p:spPr>
      </p:pic>
    </p:spTree>
    <p:extLst>
      <p:ext uri="{BB962C8B-B14F-4D97-AF65-F5344CB8AC3E}">
        <p14:creationId xmlns:p14="http://schemas.microsoft.com/office/powerpoint/2010/main" val="2285362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ADF7-D212-D844-B55D-0A0553DA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A65A2-D5B1-ED49-994D-6C583ABEC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People like stickers. </a:t>
            </a:r>
          </a:p>
          <a:p>
            <a:r>
              <a:rPr lang="en-US" dirty="0"/>
              <a:t>Intentional inclusivity makes a difference</a:t>
            </a:r>
          </a:p>
          <a:p>
            <a:r>
              <a:rPr lang="en-US" dirty="0"/>
              <a:t>Twitter is huge</a:t>
            </a:r>
          </a:p>
          <a:p>
            <a:r>
              <a:rPr lang="en-US" dirty="0"/>
              <a:t>It’s exhausting to meet people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D97C7C-F471-874C-84B8-576EE47FC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7986" y="3335464"/>
            <a:ext cx="5177614" cy="297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1568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AED5-CFDC-C745-B239-9D20C0137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39E57-9C84-6F4A-BA81-C979A9072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Debugging Shiny is a pain</a:t>
            </a:r>
          </a:p>
          <a:p>
            <a:pPr lvl="1"/>
            <a:r>
              <a:rPr lang="en-US" dirty="0"/>
              <a:t>Many parentheses, ids, and parts</a:t>
            </a:r>
          </a:p>
          <a:p>
            <a:pPr lvl="1"/>
            <a:r>
              <a:rPr lang="en-US" dirty="0"/>
              <a:t>Sometimes things don’t show up</a:t>
            </a:r>
          </a:p>
          <a:p>
            <a:pPr lvl="1"/>
            <a:r>
              <a:rPr lang="en-US" dirty="0"/>
              <a:t>Check that ids match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Tools: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renderText</a:t>
            </a:r>
            <a:r>
              <a:rPr lang="en-US" dirty="0"/>
              <a:t>() with print()</a:t>
            </a:r>
          </a:p>
          <a:p>
            <a:pPr lvl="1"/>
            <a:r>
              <a:rPr lang="en-US" dirty="0"/>
              <a:t>Go inside the app using the red button in </a:t>
            </a:r>
            <a:r>
              <a:rPr lang="en-US" dirty="0" err="1"/>
              <a:t>Rstudio</a:t>
            </a:r>
            <a:r>
              <a:rPr lang="en-US" dirty="0"/>
              <a:t> or browse</a:t>
            </a:r>
          </a:p>
          <a:p>
            <a:pPr lvl="1"/>
            <a:r>
              <a:rPr lang="en-US" dirty="0"/>
              <a:t>Version control…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976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AED5-CFDC-C745-B239-9D20C0137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D12530-7B57-FD4A-9A09-5780C5410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712" y="2097088"/>
            <a:ext cx="8945164" cy="420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8594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AED5-CFDC-C745-B239-9D20C0137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</p:spTree>
    <p:extLst>
      <p:ext uri="{BB962C8B-B14F-4D97-AF65-F5344CB8AC3E}">
        <p14:creationId xmlns:p14="http://schemas.microsoft.com/office/powerpoint/2010/main" val="3369925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AED5-CFDC-C745-B239-9D20C0137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39E57-9C84-6F4A-BA81-C979A9072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Reactive programming using R -&gt; start from the output</a:t>
            </a:r>
          </a:p>
          <a:p>
            <a:r>
              <a:rPr lang="en-US" dirty="0"/>
              <a:t>Start small, build by parts</a:t>
            </a:r>
          </a:p>
          <a:p>
            <a:endParaRPr lang="en-US" dirty="0"/>
          </a:p>
          <a:p>
            <a:r>
              <a:rPr lang="en-US" dirty="0"/>
              <a:t>It really is doable!</a:t>
            </a:r>
          </a:p>
        </p:txBody>
      </p:sp>
    </p:spTree>
    <p:extLst>
      <p:ext uri="{BB962C8B-B14F-4D97-AF65-F5344CB8AC3E}">
        <p14:creationId xmlns:p14="http://schemas.microsoft.com/office/powerpoint/2010/main" val="30570628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ABEF1-1760-7843-997E-22A2DE522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your app to the next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D1CD3-288B-5C48-82A6-C9E4465949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Separate UI and server into files (add </a:t>
            </a:r>
            <a:r>
              <a:rPr lang="en-US" dirty="0" err="1"/>
              <a:t>global.r</a:t>
            </a:r>
            <a:r>
              <a:rPr lang="en-US" dirty="0"/>
              <a:t> file)</a:t>
            </a:r>
          </a:p>
          <a:p>
            <a:r>
              <a:rPr lang="en-US" dirty="0"/>
              <a:t>Use modules as functions</a:t>
            </a:r>
          </a:p>
          <a:p>
            <a:pPr lvl="1"/>
            <a:r>
              <a:rPr lang="en-US" dirty="0"/>
              <a:t>Use the same code to plot different datasets </a:t>
            </a:r>
          </a:p>
          <a:p>
            <a:pPr lvl="1"/>
            <a:r>
              <a:rPr lang="en-US" dirty="0"/>
              <a:t>Same app, different dataset (CEDAR and PINE)</a:t>
            </a:r>
          </a:p>
          <a:p>
            <a:r>
              <a:rPr lang="en-US" dirty="0"/>
              <a:t>Only plot when a button is pressed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6D62DA-A4B9-DD4D-8AE4-B7526563B1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Cache plots that take a bit to compute</a:t>
            </a:r>
          </a:p>
          <a:p>
            <a:r>
              <a:rPr lang="en-US" dirty="0"/>
              <a:t>Take snapshots of current state</a:t>
            </a:r>
          </a:p>
          <a:p>
            <a:r>
              <a:rPr lang="en-US" dirty="0"/>
              <a:t>Download files</a:t>
            </a:r>
          </a:p>
          <a:p>
            <a:r>
              <a:rPr lang="en-US" dirty="0"/>
              <a:t>Publish app through </a:t>
            </a:r>
            <a:r>
              <a:rPr lang="en-US" dirty="0" err="1"/>
              <a:t>Rstudio</a:t>
            </a:r>
            <a:r>
              <a:rPr lang="en-US" dirty="0"/>
              <a:t> or in private server</a:t>
            </a:r>
          </a:p>
          <a:p>
            <a:r>
              <a:rPr lang="en-US" dirty="0" err="1"/>
              <a:t>Flexdashboards</a:t>
            </a:r>
            <a:r>
              <a:rPr lang="en-US" dirty="0"/>
              <a:t> for more advanced formatting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1175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B12B2-EF7B-BF4A-893A-C1CDF148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66A8B-6FA1-1F4B-8BEA-4BE26EFBA2F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Full slides available online</a:t>
            </a:r>
          </a:p>
        </p:txBody>
      </p:sp>
    </p:spTree>
    <p:extLst>
      <p:ext uri="{BB962C8B-B14F-4D97-AF65-F5344CB8AC3E}">
        <p14:creationId xmlns:p14="http://schemas.microsoft.com/office/powerpoint/2010/main" val="2375588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ADF7-D212-D844-B55D-0A0553DA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FOrcats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4EB250-3D5A-184E-99BD-EAA343742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8481" y="1800151"/>
            <a:ext cx="6223000" cy="4597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FC363B-5153-734E-A452-3386040D7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255" y="2639347"/>
            <a:ext cx="2164834" cy="250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82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ADF7-D212-D844-B55D-0A0553DA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FC363B-5153-734E-A452-3386040D7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255" y="2639347"/>
            <a:ext cx="2164834" cy="25075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B88067-F931-E24F-93DB-9A39DAF48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255" y="2632618"/>
            <a:ext cx="2170034" cy="25143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178848-E20C-7A48-A81F-39BF570171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449" y="1800151"/>
            <a:ext cx="6129867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004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ADF7-D212-D844-B55D-0A0553DA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FC363B-5153-734E-A452-3386040D7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255" y="2639347"/>
            <a:ext cx="2164834" cy="25075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B88067-F931-E24F-93DB-9A39DAF48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255" y="2632618"/>
            <a:ext cx="2170034" cy="25143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178848-E20C-7A48-A81F-39BF570171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449" y="1800151"/>
            <a:ext cx="6129867" cy="4597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C90204-2CD4-2E40-A79F-3AFE6BA4BB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2" r="4903"/>
          <a:stretch/>
        </p:blipFill>
        <p:spPr>
          <a:xfrm>
            <a:off x="4583725" y="1800151"/>
            <a:ext cx="68580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065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3ADF7-D212-D844-B55D-0A0553DA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Rstudio</a:t>
            </a:r>
            <a:r>
              <a:rPr lang="en-US" dirty="0"/>
              <a:t>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A65A2-D5B1-ED49-994D-6C583ABEC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projects</a:t>
            </a:r>
          </a:p>
          <a:p>
            <a:r>
              <a:rPr lang="en-US" dirty="0"/>
              <a:t>Faster typing</a:t>
            </a:r>
          </a:p>
          <a:p>
            <a:pPr lvl="1"/>
            <a:r>
              <a:rPr lang="en-US" dirty="0"/>
              <a:t>Snippets: lib + tab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library(…)</a:t>
            </a:r>
          </a:p>
          <a:p>
            <a:pPr lvl="1"/>
            <a:r>
              <a:rPr lang="en-US" dirty="0"/>
              <a:t>Shortcuts</a:t>
            </a:r>
          </a:p>
          <a:p>
            <a:r>
              <a:rPr lang="en-US" dirty="0"/>
              <a:t>Debug using browser()</a:t>
            </a:r>
          </a:p>
        </p:txBody>
      </p:sp>
    </p:spTree>
    <p:extLst>
      <p:ext uri="{BB962C8B-B14F-4D97-AF65-F5344CB8AC3E}">
        <p14:creationId xmlns:p14="http://schemas.microsoft.com/office/powerpoint/2010/main" val="4139618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280B2-AD2F-F249-97F2-22680EAD1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SHINY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88888-C5E4-2C4E-9A01-32D55681DF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Slides taken with permission from AIMEE GOTT and RSTUDIO TEAM</a:t>
            </a:r>
          </a:p>
        </p:txBody>
      </p:sp>
    </p:spTree>
    <p:extLst>
      <p:ext uri="{BB962C8B-B14F-4D97-AF65-F5344CB8AC3E}">
        <p14:creationId xmlns:p14="http://schemas.microsoft.com/office/powerpoint/2010/main" val="2687435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2A832-2010-8245-8155-6C98474D2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8736C-41AC-8F4A-86E5-16F28F8C2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en-US" dirty="0"/>
              <a:t>Reactive programming with R</a:t>
            </a:r>
          </a:p>
          <a:p>
            <a:pPr lvl="1"/>
            <a:r>
              <a:rPr lang="en-US" dirty="0"/>
              <a:t>X = 4</a:t>
            </a:r>
          </a:p>
          <a:p>
            <a:pPr lvl="1"/>
            <a:r>
              <a:rPr lang="en-US" dirty="0"/>
              <a:t>Y = 3 + X</a:t>
            </a:r>
          </a:p>
          <a:p>
            <a:pPr lvl="1"/>
            <a:r>
              <a:rPr lang="en-US" dirty="0"/>
              <a:t>X = 7</a:t>
            </a:r>
          </a:p>
          <a:p>
            <a:pPr lvl="1"/>
            <a:r>
              <a:rPr lang="en-US" dirty="0"/>
              <a:t>Y = ?</a:t>
            </a:r>
          </a:p>
          <a:p>
            <a:r>
              <a:rPr lang="en-US" dirty="0"/>
              <a:t>Runs as HTML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B8F129-9E7A-B842-9F8F-15A8154CB7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9" b="-2289"/>
          <a:stretch/>
        </p:blipFill>
        <p:spPr>
          <a:xfrm>
            <a:off x="4246183" y="3186737"/>
            <a:ext cx="6972300" cy="32348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2DB57A-9F73-3C4B-A48F-BE68AD672CAD}"/>
              </a:ext>
            </a:extLst>
          </p:cNvPr>
          <p:cNvSpPr txBox="1"/>
          <p:nvPr/>
        </p:nvSpPr>
        <p:spPr>
          <a:xfrm>
            <a:off x="4936489" y="4514699"/>
            <a:ext cx="9372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bg2"/>
                </a:solidFill>
              </a:rPr>
              <a:t>X =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DAA27D-8C58-C744-A8AB-C6BF7672AEF7}"/>
              </a:ext>
            </a:extLst>
          </p:cNvPr>
          <p:cNvSpPr txBox="1"/>
          <p:nvPr/>
        </p:nvSpPr>
        <p:spPr>
          <a:xfrm>
            <a:off x="7265891" y="4504189"/>
            <a:ext cx="17059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bg2"/>
                </a:solidFill>
              </a:rPr>
              <a:t>Y = 3 +X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78C282-8B6C-0948-8534-CAAF93AE11D5}"/>
              </a:ext>
            </a:extLst>
          </p:cNvPr>
          <p:cNvSpPr txBox="1"/>
          <p:nvPr/>
        </p:nvSpPr>
        <p:spPr>
          <a:xfrm>
            <a:off x="9919144" y="5305585"/>
            <a:ext cx="13190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bg2"/>
                </a:solidFill>
              </a:rPr>
              <a:t>print(Y)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4D9549-C163-304D-B21C-1C6F8327F4B8}"/>
              </a:ext>
            </a:extLst>
          </p:cNvPr>
          <p:cNvSpPr txBox="1"/>
          <p:nvPr/>
        </p:nvSpPr>
        <p:spPr>
          <a:xfrm>
            <a:off x="9965502" y="3680666"/>
            <a:ext cx="13190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bg2"/>
                </a:solidFill>
              </a:rPr>
              <a:t>plot(Y)</a:t>
            </a:r>
          </a:p>
        </p:txBody>
      </p:sp>
    </p:spTree>
    <p:extLst>
      <p:ext uri="{BB962C8B-B14F-4D97-AF65-F5344CB8AC3E}">
        <p14:creationId xmlns:p14="http://schemas.microsoft.com/office/powerpoint/2010/main" val="13203660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9500</TotalTime>
  <Words>517</Words>
  <Application>Microsoft Macintosh PowerPoint</Application>
  <PresentationFormat>Widescreen</PresentationFormat>
  <Paragraphs>103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Trebuchet MS</vt:lpstr>
      <vt:lpstr>Tw Cen MT</vt:lpstr>
      <vt:lpstr>Wingdings</vt:lpstr>
      <vt:lpstr>Circuit</vt:lpstr>
      <vt:lpstr>Practical intro to SHIny</vt:lpstr>
      <vt:lpstr>Lessons from Rstudio::Conf</vt:lpstr>
      <vt:lpstr>General</vt:lpstr>
      <vt:lpstr>FOrcats</vt:lpstr>
      <vt:lpstr>Broom</vt:lpstr>
      <vt:lpstr>Broom</vt:lpstr>
      <vt:lpstr>Rstudio Tips</vt:lpstr>
      <vt:lpstr>Intro to SHINY</vt:lpstr>
      <vt:lpstr>SHINY basics</vt:lpstr>
      <vt:lpstr>Example 0: Built in</vt:lpstr>
      <vt:lpstr>Example 0b: Movies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 1: Plot My data</vt:lpstr>
      <vt:lpstr>App 2: Plot Your data</vt:lpstr>
      <vt:lpstr>App 3: Plot and see Your data</vt:lpstr>
      <vt:lpstr>App 3: Plot and see Your data</vt:lpstr>
      <vt:lpstr>App 4: Play with themes in CEDAR</vt:lpstr>
      <vt:lpstr>Debugging</vt:lpstr>
      <vt:lpstr>Debugging</vt:lpstr>
      <vt:lpstr>Debugging</vt:lpstr>
      <vt:lpstr>Shiny recap</vt:lpstr>
      <vt:lpstr>Take your app to the next level</vt:lpstr>
      <vt:lpstr>Thanks!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</cp:revision>
  <dcterms:created xsi:type="dcterms:W3CDTF">2019-01-24T21:02:42Z</dcterms:created>
  <dcterms:modified xsi:type="dcterms:W3CDTF">2019-01-31T11:23:22Z</dcterms:modified>
</cp:coreProperties>
</file>

<file path=docProps/thumbnail.jpeg>
</file>